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259" r:id="rId4"/>
    <p:sldId id="260" r:id="rId5"/>
    <p:sldId id="261" r:id="rId6"/>
    <p:sldId id="265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3" r:id="rId16"/>
    <p:sldId id="284" r:id="rId17"/>
    <p:sldId id="273" r:id="rId18"/>
    <p:sldId id="28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B016C7-027E-4540-87DE-A52D54273EAB}" type="datetimeFigureOut">
              <a:rPr lang="en-US" smtClean="0"/>
              <a:t>8/20/2022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C26E88-AB33-4213-BE37-D6F1C173F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108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C26E88-AB33-4213-BE37-D6F1C173FB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453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C26E88-AB33-4213-BE37-D6F1C173FB7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526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C26E88-AB33-4213-BE37-D6F1C173FB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14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8520-0AF6-4098-9D42-2647C5B4F3D8}" type="datetime1">
              <a:rPr lang="en-US" smtClean="0"/>
              <a:t>8/20/2022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3197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147FD-04A7-4156-BB17-FD2BACBF74B0}" type="datetime1">
              <a:rPr lang="en-US" smtClean="0"/>
              <a:t>8/20/2022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723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E5927-71A5-457A-9D28-50CDCDAFCAAE}" type="datetime1">
              <a:rPr lang="en-US" smtClean="0"/>
              <a:t>8/20/2022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642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D2524-CF40-413A-B3B0-DEC83A1D46AE}" type="datetime1">
              <a:rPr lang="en-US" smtClean="0"/>
              <a:t>8/20/2022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49586" y="6356350"/>
            <a:ext cx="1978479" cy="365125"/>
          </a:xfrm>
        </p:spPr>
        <p:txBody>
          <a:bodyPr/>
          <a:lstStyle/>
          <a:p>
            <a:r>
              <a:rPr lang="en-US" dirty="0" smtClean="0"/>
              <a:t>Project Proposal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9472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F47D4-4366-4CBC-9CDF-2C635DFD7BF9}" type="datetime1">
              <a:rPr lang="en-US" smtClean="0"/>
              <a:t>8/20/2022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908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728A1-3FA8-4EB3-9F82-4EB6AB1C9BEC}" type="datetime1">
              <a:rPr lang="en-US" smtClean="0"/>
              <a:t>8/20/2022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157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F7A85-5EDC-4840-ABEB-7DFB7319C787}" type="datetime1">
              <a:rPr lang="en-US" smtClean="0"/>
              <a:t>8/20/2022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27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B189-07C1-4A2E-8258-8F1764606CB6}" type="datetime1">
              <a:rPr lang="en-US" smtClean="0"/>
              <a:t>8/20/2022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54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A68DA-593C-446D-9369-394A64CABBC7}" type="datetime1">
              <a:rPr lang="en-US" smtClean="0"/>
              <a:t>8/20/2022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58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18FFE-14D7-4F7C-8B60-161315E6A8D5}" type="datetime1">
              <a:rPr lang="en-US" smtClean="0"/>
              <a:t>8/20/2022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43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0DF54-627B-4A3C-B81F-F7CEA8616809}" type="datetime1">
              <a:rPr lang="en-US" smtClean="0"/>
              <a:t>8/20/2022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221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9407" y="3703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B0C37-50C5-4DCE-AD91-33FB48646D3F}" type="datetime1">
              <a:rPr lang="en-US" smtClean="0"/>
              <a:t>8/20/2022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20F94-DE89-433C-905B-8218B936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91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745" y="1079157"/>
            <a:ext cx="11508259" cy="1831758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latin typeface="Trebuchet MS" panose="020B0603020202020204" pitchFamily="34" charset="0"/>
                <a:cs typeface="Times New Roman" panose="02020603050405020304" pitchFamily="18" charset="0"/>
              </a:rPr>
              <a:t>The Reviver</a:t>
            </a:r>
            <a:r>
              <a:rPr lang="en-US" sz="4000" dirty="0">
                <a:latin typeface="ont styleà Trebuchet"/>
                <a:cs typeface="Times New Roman" panose="02020603050405020304" pitchFamily="18" charset="0"/>
              </a:rPr>
              <a:t/>
            </a:r>
            <a:br>
              <a:rPr lang="en-US" sz="4000" dirty="0">
                <a:latin typeface="ont styleà Trebuchet"/>
                <a:cs typeface="Times New Roman" panose="02020603050405020304" pitchFamily="18" charset="0"/>
              </a:rPr>
            </a:br>
            <a:r>
              <a:rPr lang="en-US" sz="2400" dirty="0" smtClean="0">
                <a:latin typeface="ont styleà Trebuchet"/>
                <a:cs typeface="Times New Roman" panose="02020603050405020304" pitchFamily="18" charset="0"/>
              </a:rPr>
              <a:t>A web based application for finding doctors in critical situations</a:t>
            </a:r>
            <a:endParaRPr lang="en-US" sz="2400" dirty="0">
              <a:latin typeface="ont styleà Trebuchet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429" y="2895750"/>
            <a:ext cx="5740907" cy="2413519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by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Saurov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Chandra Biswas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Roll: 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16CSE018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Dept. of Computer Science &amp; Engineering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1400" dirty="0"/>
              <a:t> 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EF49EF5-CD0F-4F0A-8300-84E19AAF03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630" y="159482"/>
            <a:ext cx="1500964" cy="109199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8000" y="5237063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en-US" sz="2000" dirty="0"/>
          </a:p>
          <a:p>
            <a:pPr algn="ctr"/>
            <a:r>
              <a:rPr lang="en-US" sz="2000" dirty="0"/>
              <a:t>University of </a:t>
            </a:r>
            <a:r>
              <a:rPr lang="en-US" sz="2000" dirty="0" err="1"/>
              <a:t>Barishal</a:t>
            </a:r>
            <a:endParaRPr lang="en-US" sz="2000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FC147D80-79C0-4F47-AD4E-1ED6834D4D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DA2FB054-D470-4FC1-8661-B42B780031E4}" type="datetime1">
              <a:rPr lang="en-US" smtClean="0"/>
              <a:t>8/20/2022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Project Proposal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1</a:t>
            </a:fld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000116" y="2969217"/>
            <a:ext cx="6521324" cy="243509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  <a:r>
              <a:rPr lang="en-US" sz="2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by:</a:t>
            </a:r>
          </a:p>
          <a:p>
            <a:pPr marL="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2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Md. </a:t>
            </a:r>
            <a:r>
              <a:rPr lang="en-US" sz="29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Samsuddoha</a:t>
            </a:r>
            <a:endParaRPr lang="en-US" sz="2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2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Assistant Professor</a:t>
            </a:r>
          </a:p>
          <a:p>
            <a:pPr marL="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2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Dept. of Computer Science &amp; Engineering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 smtClean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124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5865" y="115148"/>
            <a:ext cx="6785919" cy="74753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Implementation Plan &amp; Timeline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8030-6A1C-461F-AEC0-36A71DE595D3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10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77" y="1228340"/>
            <a:ext cx="6624396" cy="4968298"/>
          </a:xfrm>
        </p:spPr>
      </p:pic>
      <p:pic>
        <p:nvPicPr>
          <p:cNvPr id="5122" name="Picture 2" descr="&quot;Your big opportunity may be right where you are standing right now.&quot;—Napoleon Hill, author 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3082" y="2146828"/>
            <a:ext cx="3347810" cy="3347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432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5218" y="321094"/>
            <a:ext cx="4431300" cy="74753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Required technology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8" y="1237785"/>
            <a:ext cx="6213391" cy="4575641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 End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HTML5, CSS3, BOOTSTRAP4.0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Back End</a:t>
            </a:r>
          </a:p>
          <a:p>
            <a:pPr lvl="2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Python, Django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Database</a:t>
            </a:r>
          </a:p>
          <a:p>
            <a:pPr lvl="2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PostgreSql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/MySQL/SQLite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Editor</a:t>
            </a:r>
          </a:p>
          <a:p>
            <a:pPr lvl="2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VS Code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8030-6A1C-461F-AEC0-36A71DE595D3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11</a:t>
            </a:fld>
            <a:endParaRPr lang="en-US"/>
          </a:p>
        </p:txBody>
      </p:sp>
      <p:pic>
        <p:nvPicPr>
          <p:cNvPr id="6146" name="Picture 2" descr="&quot;If you set your goals ridiculously high and it's a failure, you will fail above everyone else's success.&quot; —James Cameron, filmmak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7134" y="1964440"/>
            <a:ext cx="3352990" cy="3352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350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5218" y="321094"/>
            <a:ext cx="4431300" cy="74753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Challenges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3114"/>
            <a:ext cx="6213391" cy="4575641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build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Online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consultation system.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Marketing of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Verification of Doctors and patients.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Verifying contact requests.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8030-6A1C-461F-AEC0-36A71DE595D3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12</a:t>
            </a:fld>
            <a:endParaRPr lang="en-US"/>
          </a:p>
        </p:txBody>
      </p:sp>
      <p:pic>
        <p:nvPicPr>
          <p:cNvPr id="7170" name="Picture 2" descr="&quot;Many of life's failures are people who did not realize how close they were to success when they gave up.&quot; —Thomas A. Edison, invent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999" y="1486640"/>
            <a:ext cx="3605116" cy="3605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320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5218" y="321094"/>
            <a:ext cx="4431300" cy="74753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Limitations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3114"/>
            <a:ext cx="6396271" cy="4575641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Manual checking for quack and spammers.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No budget. 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 Constraints.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Available only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a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web-based application.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8030-6A1C-461F-AEC0-36A71DE595D3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13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471" y="1685109"/>
            <a:ext cx="3633826" cy="358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26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5218" y="321094"/>
            <a:ext cx="4431300" cy="74753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Future Work Scope</a:t>
            </a: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3114"/>
            <a:ext cx="6450874" cy="3323389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Add Remote Ambulance Finder to the existing system.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Enhance online consultation features.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Verification of Doctors and patients.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Verifying contact requests.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 with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mobile-based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application.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8030-6A1C-461F-AEC0-36A71DE595D3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14</a:t>
            </a:fld>
            <a:endParaRPr lang="en-US"/>
          </a:p>
        </p:txBody>
      </p:sp>
      <p:pic>
        <p:nvPicPr>
          <p:cNvPr id="1026" name="Picture 2" descr="50 Reality quotes that will make you think differentl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7806" y="1854925"/>
            <a:ext cx="3721301" cy="3721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52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5218" y="321094"/>
            <a:ext cx="4431300" cy="74753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Conclusion</a:t>
            </a: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3114"/>
            <a:ext cx="6450874" cy="3323389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Life is precious.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a we could have the chance to save a person, we should grab that chance.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Finding doctors in an emergency is a relief from stress. 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8030-6A1C-461F-AEC0-36A71DE595D3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15</a:t>
            </a:fld>
            <a:endParaRPr lang="en-US"/>
          </a:p>
        </p:txBody>
      </p:sp>
      <p:pic>
        <p:nvPicPr>
          <p:cNvPr id="2050" name="Picture 2" descr="Quotes about Live And Let Live (342 quotes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449" y="1705811"/>
            <a:ext cx="3663023" cy="3663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33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5218" y="321094"/>
            <a:ext cx="4431300" cy="74753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References</a:t>
            </a: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68628"/>
            <a:ext cx="6594566" cy="5018663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[Online]. Available: https://doctime.com.bd/ (visited on 05/06/2022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/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[Online]. Available: https://sebaghar.com/ (visited on 05/06/2022)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8030-6A1C-461F-AEC0-36A71DE595D3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16</a:t>
            </a:fld>
            <a:endParaRPr lang="en-US"/>
          </a:p>
        </p:txBody>
      </p:sp>
      <p:pic>
        <p:nvPicPr>
          <p:cNvPr id="1026" name="Picture 2" descr="Quotes-About-Life-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5646" y="1775497"/>
            <a:ext cx="3526971" cy="3578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563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7785"/>
            <a:ext cx="10515600" cy="457564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3600" b="1" i="1" dirty="0"/>
              <a:t>                              </a:t>
            </a:r>
            <a:r>
              <a:rPr lang="en-US" sz="6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6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244C-7701-4367-9157-DBAD5FB01010}" type="datetime1">
              <a:rPr lang="en-US" smtClean="0"/>
              <a:t>8/20/2022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771" y="695618"/>
            <a:ext cx="7214458" cy="511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6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7785"/>
            <a:ext cx="10515600" cy="457564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3600" b="1" i="1" dirty="0"/>
              <a:t>                </a:t>
            </a:r>
            <a:endParaRPr lang="en-US" sz="6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244C-7701-4367-9157-DBAD5FB01010}" type="datetime1">
              <a:rPr lang="en-US" smtClean="0"/>
              <a:t>8/20/2022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891" y="370342"/>
            <a:ext cx="5723709" cy="578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7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3250" y="148237"/>
            <a:ext cx="2649629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 smtClean="0"/>
              <a:t>Contents</a:t>
            </a: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9873" y="1207189"/>
            <a:ext cx="10515600" cy="4575641"/>
          </a:xfrm>
        </p:spPr>
        <p:txBody>
          <a:bodyPr>
            <a:normAutofit fontScale="92500" lnSpcReduction="10000"/>
          </a:bodyPr>
          <a:lstStyle/>
          <a:p>
            <a:pPr lvl="1"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Overview </a:t>
            </a: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</a:t>
            </a: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Objectives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Motivation</a:t>
            </a: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Existing Works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Findings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Features</a:t>
            </a: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Implementation Plan &amp; Timeline</a:t>
            </a: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Required Technology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Challenges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Limitations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Future work Scope </a:t>
            </a:r>
          </a:p>
          <a:p>
            <a:pPr lvl="1"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A?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234F1-F17C-4915-9F2C-EC926C813C06}" type="datetime1">
              <a:rPr lang="en-US" smtClean="0"/>
              <a:t>8/20/2022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2043" y="1097778"/>
            <a:ext cx="4111532" cy="411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45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3135" y="333509"/>
            <a:ext cx="1990684" cy="904276"/>
          </a:xfrm>
        </p:spPr>
        <p:txBody>
          <a:bodyPr>
            <a:normAutofit fontScale="90000"/>
          </a:bodyPr>
          <a:lstStyle/>
          <a:p>
            <a:r>
              <a:rPr lang="en-US" sz="3200" b="1" dirty="0" smtClean="0"/>
              <a:t>Overview</a:t>
            </a: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7785"/>
            <a:ext cx="6670964" cy="457564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endParaRPr lang="en-US" sz="1800" b="1" dirty="0"/>
          </a:p>
          <a:p>
            <a:pPr>
              <a:buFont typeface="Wingdings" panose="05000000000000000000" pitchFamily="2" charset="2"/>
              <a:buChar char="ü"/>
            </a:pPr>
            <a:endParaRPr lang="en-US" sz="2400" b="1" dirty="0"/>
          </a:p>
          <a:p>
            <a:pPr>
              <a:buFont typeface="Times New Roman" panose="02020603050405020304" pitchFamily="18" charset="0"/>
              <a:buChar char="–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Web-based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application.</a:t>
            </a:r>
          </a:p>
          <a:p>
            <a:pPr>
              <a:buFont typeface="Times New Roman" panose="02020603050405020304" pitchFamily="18" charset="0"/>
              <a:buChar char="–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Finds available doctors in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critical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situation.</a:t>
            </a:r>
          </a:p>
          <a:p>
            <a:pPr>
              <a:buFont typeface="Times New Roman" panose="02020603050405020304" pitchFamily="18" charset="0"/>
              <a:buChar char="–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Emergency online consultancy.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–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Doctors and Patients can communicate.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D804B-DBFA-447F-A017-E133B002C18E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2491" y="1474232"/>
            <a:ext cx="3863109" cy="386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03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1777" y="1671063"/>
            <a:ext cx="3592916" cy="35929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190" y="172892"/>
            <a:ext cx="3576031" cy="1325563"/>
          </a:xfrm>
        </p:spPr>
        <p:txBody>
          <a:bodyPr>
            <a:normAutofit/>
          </a:bodyPr>
          <a:lstStyle/>
          <a:p>
            <a:r>
              <a:rPr lang="en-US" sz="3200" b="1" dirty="0"/>
              <a:t>Problem Statement</a:t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7785"/>
            <a:ext cx="5989865" cy="457564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Times New Roman" panose="02020603050405020304" pitchFamily="18" charset="0"/>
              <a:buChar char="–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Where to find a doctor if you fall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an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emergency?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Times New Roman" panose="02020603050405020304" pitchFamily="18" charset="0"/>
              <a:buChar char="–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What to do if you need an emergency consultation with a doctor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>
              <a:lnSpc>
                <a:spcPct val="100000"/>
              </a:lnSpc>
              <a:buFont typeface="Times New Roman" panose="02020603050405020304" pitchFamily="18" charset="0"/>
              <a:buChar char="–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medical &amp; private consultation system is broken and messy. We all know it.</a:t>
            </a:r>
          </a:p>
          <a:p>
            <a:pPr>
              <a:lnSpc>
                <a:spcPct val="100000"/>
              </a:lnSpc>
              <a:buFont typeface="Times New Roman" panose="02020603050405020304" pitchFamily="18" charset="0"/>
              <a:buChar char="–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if you need medical care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 midnight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4F5CA-1BFE-491E-80F3-FA5730AA094F}" type="datetime1">
              <a:rPr lang="en-US" smtClean="0"/>
              <a:t>8/20/2022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1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3126" y="427109"/>
            <a:ext cx="2134409" cy="662782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Objectives</a:t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242" y="1435300"/>
            <a:ext cx="5752071" cy="4792505"/>
          </a:xfrm>
        </p:spPr>
        <p:txBody>
          <a:bodyPr>
            <a:normAutofit/>
          </a:bodyPr>
          <a:lstStyle/>
          <a:p>
            <a:pPr marR="30480" lvl="0" algn="just" fontAlgn="base">
              <a:lnSpc>
                <a:spcPct val="102000"/>
              </a:lnSpc>
              <a:spcAft>
                <a:spcPts val="65"/>
              </a:spcAft>
              <a:buSzPts val="1400"/>
              <a:buFont typeface="Times New Roman" panose="02020603050405020304" pitchFamily="18" charset="0"/>
              <a:buChar char="–"/>
            </a:pPr>
            <a:r>
              <a:rPr lang="en-US" sz="2400" dirty="0" smtClean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Able to find doctors mostly when doctors are not available.</a:t>
            </a:r>
          </a:p>
          <a:p>
            <a:pPr marR="30480" lvl="1" algn="just" fontAlgn="base">
              <a:lnSpc>
                <a:spcPct val="102000"/>
              </a:lnSpc>
              <a:spcAft>
                <a:spcPts val="65"/>
              </a:spcAft>
              <a:buSzPts val="1400"/>
              <a:buFont typeface="Times New Roman" panose="02020603050405020304" pitchFamily="18" charset="0"/>
              <a:buChar char="–"/>
            </a:pPr>
            <a:r>
              <a:rPr lang="en-US" sz="2000" dirty="0" smtClean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Pandemic</a:t>
            </a:r>
          </a:p>
          <a:p>
            <a:pPr marR="30480" lvl="1" algn="just" fontAlgn="base">
              <a:lnSpc>
                <a:spcPct val="102000"/>
              </a:lnSpc>
              <a:spcAft>
                <a:spcPts val="65"/>
              </a:spcAft>
              <a:buSzPts val="1400"/>
              <a:buFont typeface="Times New Roman" panose="02020603050405020304" pitchFamily="18" charset="0"/>
              <a:buChar char="–"/>
            </a:pPr>
            <a:r>
              <a:rPr lang="en-US" sz="2000" dirty="0" smtClean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Late Night</a:t>
            </a:r>
          </a:p>
          <a:p>
            <a:pPr marR="30480" lvl="1" algn="just" fontAlgn="base">
              <a:lnSpc>
                <a:spcPct val="102000"/>
              </a:lnSpc>
              <a:spcAft>
                <a:spcPts val="65"/>
              </a:spcAft>
              <a:buSzPts val="1400"/>
              <a:buFont typeface="Times New Roman" panose="02020603050405020304" pitchFamily="18" charset="0"/>
              <a:buChar char="–"/>
            </a:pPr>
            <a:r>
              <a:rPr lang="en-US" sz="2000" dirty="0" smtClean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Vacation</a:t>
            </a:r>
            <a:endParaRPr lang="en-US" sz="2000" dirty="0"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R="30480" lvl="0" algn="just" fontAlgn="base">
              <a:lnSpc>
                <a:spcPct val="102000"/>
              </a:lnSpc>
              <a:spcAft>
                <a:spcPts val="65"/>
              </a:spcAft>
              <a:buSzPts val="1400"/>
              <a:buFont typeface="Times New Roman" panose="02020603050405020304" pitchFamily="18" charset="0"/>
              <a:buChar char="–"/>
            </a:pPr>
            <a:r>
              <a:rPr lang="en-US" sz="2400" dirty="0" smtClean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Able to find and consult with a doctor in an emergency.</a:t>
            </a:r>
            <a:endParaRPr lang="en-US" sz="2400" dirty="0"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R="30480" lvl="0" algn="just" fontAlgn="base">
              <a:lnSpc>
                <a:spcPct val="102000"/>
              </a:lnSpc>
              <a:spcAft>
                <a:spcPts val="65"/>
              </a:spcAft>
              <a:buSzPts val="1400"/>
              <a:buFont typeface="Times New Roman" panose="02020603050405020304" pitchFamily="18" charset="0"/>
              <a:buChar char="–"/>
            </a:pPr>
            <a:r>
              <a:rPr lang="en-US" sz="2400" dirty="0" smtClean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save </a:t>
            </a:r>
            <a:r>
              <a:rPr lang="en-US" sz="2400" dirty="0" smtClean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precious lives </a:t>
            </a:r>
            <a:r>
              <a:rPr lang="en-US" sz="2400" dirty="0" smtClean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of people who die unnecessarily for not getting support in time.</a:t>
            </a:r>
            <a:endParaRPr lang="en-US" sz="2400" dirty="0"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E965-B063-4252-ACAA-BB3852F58F0D}" type="datetime1">
              <a:rPr lang="en-US" smtClean="0"/>
              <a:t>8/20/2022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832" y="1795849"/>
            <a:ext cx="3583459" cy="358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51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1555" y="339861"/>
            <a:ext cx="2554539" cy="74753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Motivation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8" y="1237785"/>
            <a:ext cx="6081585" cy="4575641"/>
          </a:xfrm>
        </p:spPr>
        <p:txBody>
          <a:bodyPr/>
          <a:lstStyle/>
          <a:p>
            <a:pPr marL="0" indent="0">
              <a:buClr>
                <a:schemeClr val="tx1"/>
              </a:buClr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Pandemic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Aid not received in time.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proper consultancy was possible because of social distancing.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Who knows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this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situation won’t appear again?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A stranded and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aid-seeking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patient at late night.</a:t>
            </a:r>
          </a:p>
          <a:p>
            <a:pPr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First Aid information could be shared.</a:t>
            </a:r>
          </a:p>
          <a:p>
            <a:pPr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time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gap for getting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emergency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care.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8030-6A1C-461F-AEC0-36A71DE595D3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6</a:t>
            </a:fld>
            <a:endParaRPr lang="en-US"/>
          </a:p>
        </p:txBody>
      </p:sp>
      <p:pic>
        <p:nvPicPr>
          <p:cNvPr id="1026" name="Picture 2" descr="&quot;At any given moment, you have the power to say: this is not how the story is going to end.&quot;—Christine Mason Miller, author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775" y="1824679"/>
            <a:ext cx="3538153" cy="3538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720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&quot;A ship in harbor is safe, but that is not what ships are built for.&quot;—John A. Shedd, author, and professor. 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6189" y="1849394"/>
            <a:ext cx="3464011" cy="3464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8343" y="321094"/>
            <a:ext cx="3290220" cy="74753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Existing Works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8" y="1237785"/>
            <a:ext cx="6081585" cy="4575641"/>
          </a:xfrm>
        </p:spPr>
        <p:txBody>
          <a:bodyPr/>
          <a:lstStyle/>
          <a:p>
            <a:pPr marL="0" indent="0">
              <a:buClr>
                <a:schemeClr val="tx1"/>
              </a:buClr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DocTime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Search your Doctor.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Consult live on Video Call.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Instant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Prescription.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Verified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doctors.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payment options.</a:t>
            </a:r>
          </a:p>
          <a:p>
            <a:pPr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Sebaghar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video consultation. 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Reputed doctors.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Contact within 1-2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hours.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8030-6A1C-461F-AEC0-36A71DE595D3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39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8343" y="321094"/>
            <a:ext cx="3290220" cy="74753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Findings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8" y="1237785"/>
            <a:ext cx="6081585" cy="4575641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None of the available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-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Late Night consultation.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Emergency consultation.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Emergency First Aid consultation.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 available doctors for emergency response.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8030-6A1C-461F-AEC0-36A71DE595D3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8</a:t>
            </a:fld>
            <a:endParaRPr lang="en-US"/>
          </a:p>
        </p:txBody>
      </p:sp>
      <p:pic>
        <p:nvPicPr>
          <p:cNvPr id="3074" name="Picture 2" descr="&quot;The only thing worse than being blind is having sight but no vision.&quot;—Helen Keller, auth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8913" y="1845276"/>
            <a:ext cx="3484887" cy="348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701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8343" y="321094"/>
            <a:ext cx="3290220" cy="74753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Features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8" y="1237785"/>
            <a:ext cx="6213391" cy="4575641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Search available doctors for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emergency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response.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Search available doctors for the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late-night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consultation.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Search available doctors who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free consultation.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Book home consultation.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Contact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doctor for consultation.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Search available doctors of a region.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Take an appointment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 a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doctor.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View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feedback and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review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doctors.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–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First aid query.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8030-6A1C-461F-AEC0-36A71DE595D3}" type="datetime1">
              <a:rPr lang="en-US" smtClean="0"/>
              <a:t>8/20/2022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Proposal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0F94-DE89-433C-905B-8218B936C2C9}" type="slidenum">
              <a:rPr lang="en-US" smtClean="0"/>
              <a:t>9</a:t>
            </a:fld>
            <a:endParaRPr lang="en-US"/>
          </a:p>
        </p:txBody>
      </p:sp>
      <p:pic>
        <p:nvPicPr>
          <p:cNvPr id="4098" name="Picture 2" descr="&quot;If you're serious about changing your life, you'll find a way. If you're not, you'll find an excuse.&quot;—Jen Sincero, author 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809" y="1702942"/>
            <a:ext cx="3521494" cy="3521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254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663</Words>
  <Application>Microsoft Office PowerPoint</Application>
  <PresentationFormat>Widescreen</PresentationFormat>
  <Paragraphs>192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ont styleà Trebuchet</vt:lpstr>
      <vt:lpstr>Times New Roman</vt:lpstr>
      <vt:lpstr>Trebuchet MS</vt:lpstr>
      <vt:lpstr>Wingdings</vt:lpstr>
      <vt:lpstr>Office Theme</vt:lpstr>
      <vt:lpstr>The Reviver A web based application for finding doctors in critical situations</vt:lpstr>
      <vt:lpstr>Contents </vt:lpstr>
      <vt:lpstr>Overview </vt:lpstr>
      <vt:lpstr>Problem Statement </vt:lpstr>
      <vt:lpstr>Objectives </vt:lpstr>
      <vt:lpstr> Motivation  </vt:lpstr>
      <vt:lpstr> Existing Works  </vt:lpstr>
      <vt:lpstr> Findings  </vt:lpstr>
      <vt:lpstr> Features  </vt:lpstr>
      <vt:lpstr> Implementation Plan &amp; Timeline  </vt:lpstr>
      <vt:lpstr> Required technology  </vt:lpstr>
      <vt:lpstr> Challenges  </vt:lpstr>
      <vt:lpstr> Limitations  </vt:lpstr>
      <vt:lpstr> Future Work Scope </vt:lpstr>
      <vt:lpstr> Conclusion </vt:lpstr>
      <vt:lpstr> References </vt:lpstr>
      <vt:lpstr> </vt:lpstr>
      <vt:lpstr>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Ashiqul Islam Shabu</dc:creator>
  <cp:lastModifiedBy>Microsoft account</cp:lastModifiedBy>
  <cp:revision>69</cp:revision>
  <dcterms:created xsi:type="dcterms:W3CDTF">2022-01-16T04:54:06Z</dcterms:created>
  <dcterms:modified xsi:type="dcterms:W3CDTF">2022-08-20T09:41:26Z</dcterms:modified>
</cp:coreProperties>
</file>

<file path=docProps/thumbnail.jpeg>
</file>